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6.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7.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48.xml" ContentType="application/vnd.openxmlformats-officedocument.presentationml.tags+xml"/>
  <Override PartName="/ppt/notesSlides/notesSlide7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17"/>
  </p:notesMasterIdLst>
  <p:sldIdLst>
    <p:sldId id="2076138295" r:id="rId9"/>
    <p:sldId id="2076138301" r:id="rId10"/>
    <p:sldId id="2076138325" r:id="rId11"/>
    <p:sldId id="2076138326" r:id="rId12"/>
    <p:sldId id="10052" r:id="rId13"/>
    <p:sldId id="281" r:id="rId14"/>
    <p:sldId id="2076138349" r:id="rId15"/>
    <p:sldId id="2076137552" r:id="rId16"/>
    <p:sldId id="2076137551" r:id="rId17"/>
    <p:sldId id="2076138347" r:id="rId18"/>
    <p:sldId id="2076138348" r:id="rId19"/>
    <p:sldId id="2076138340" r:id="rId20"/>
    <p:sldId id="2076138350" r:id="rId21"/>
    <p:sldId id="2076138351" r:id="rId22"/>
    <p:sldId id="2076138369" r:id="rId23"/>
    <p:sldId id="2076138337" r:id="rId24"/>
    <p:sldId id="2076138341" r:id="rId25"/>
    <p:sldId id="2076138338" r:id="rId26"/>
    <p:sldId id="2076138339" r:id="rId27"/>
    <p:sldId id="2076138352" r:id="rId28"/>
    <p:sldId id="2076138353" r:id="rId29"/>
    <p:sldId id="2076138354" r:id="rId30"/>
    <p:sldId id="2076138342" r:id="rId31"/>
    <p:sldId id="2076138368" r:id="rId32"/>
    <p:sldId id="2076137560" r:id="rId33"/>
    <p:sldId id="2076137561" r:id="rId34"/>
    <p:sldId id="2076137562" r:id="rId35"/>
    <p:sldId id="2076137563" r:id="rId36"/>
    <p:sldId id="2076138343" r:id="rId37"/>
    <p:sldId id="2076138376" r:id="rId38"/>
    <p:sldId id="2076138379" r:id="rId39"/>
    <p:sldId id="2076138344" r:id="rId40"/>
    <p:sldId id="2076138404" r:id="rId41"/>
    <p:sldId id="2076138371" r:id="rId42"/>
    <p:sldId id="2076138377" r:id="rId43"/>
    <p:sldId id="2076138378" r:id="rId44"/>
    <p:sldId id="2076138346" r:id="rId45"/>
    <p:sldId id="2076138345" r:id="rId46"/>
    <p:sldId id="2076138375" r:id="rId47"/>
    <p:sldId id="2076138374" r:id="rId48"/>
    <p:sldId id="287" r:id="rId49"/>
    <p:sldId id="2076138373" r:id="rId50"/>
    <p:sldId id="2076138401" r:id="rId51"/>
    <p:sldId id="2076138402" r:id="rId52"/>
    <p:sldId id="2076138403" r:id="rId53"/>
    <p:sldId id="2076138331" r:id="rId54"/>
    <p:sldId id="2076138357" r:id="rId55"/>
    <p:sldId id="2076138332" r:id="rId56"/>
    <p:sldId id="2076138355" r:id="rId57"/>
    <p:sldId id="2076138358" r:id="rId58"/>
    <p:sldId id="2076138356" r:id="rId59"/>
    <p:sldId id="2076138362" r:id="rId60"/>
    <p:sldId id="2076138359" r:id="rId61"/>
    <p:sldId id="2076138363" r:id="rId62"/>
    <p:sldId id="2076138399" r:id="rId63"/>
    <p:sldId id="2076138366" r:id="rId64"/>
    <p:sldId id="2076137553" r:id="rId65"/>
    <p:sldId id="2076138367" r:id="rId66"/>
    <p:sldId id="2076137564" r:id="rId67"/>
    <p:sldId id="283" r:id="rId68"/>
    <p:sldId id="2076138390" r:id="rId69"/>
    <p:sldId id="2076138391" r:id="rId70"/>
    <p:sldId id="286" r:id="rId71"/>
    <p:sldId id="2076138392" r:id="rId72"/>
    <p:sldId id="2076138380" r:id="rId73"/>
    <p:sldId id="2076138381" r:id="rId74"/>
    <p:sldId id="2076138383" r:id="rId75"/>
    <p:sldId id="2076138384" r:id="rId76"/>
    <p:sldId id="2076138364" r:id="rId77"/>
    <p:sldId id="2076138385" r:id="rId78"/>
    <p:sldId id="2076138386" r:id="rId79"/>
    <p:sldId id="2076138387" r:id="rId80"/>
    <p:sldId id="2076138388" r:id="rId81"/>
    <p:sldId id="2076138389" r:id="rId82"/>
    <p:sldId id="2076138382" r:id="rId83"/>
    <p:sldId id="2076138330" r:id="rId84"/>
    <p:sldId id="2076138302" r:id="rId85"/>
    <p:sldId id="1370" r:id="rId86"/>
    <p:sldId id="2076138398" r:id="rId87"/>
    <p:sldId id="2076137554" r:id="rId88"/>
    <p:sldId id="268" r:id="rId89"/>
    <p:sldId id="2076137555" r:id="rId90"/>
    <p:sldId id="2076137556" r:id="rId91"/>
    <p:sldId id="2076138334" r:id="rId92"/>
    <p:sldId id="2076138361" r:id="rId93"/>
    <p:sldId id="2076138372" r:id="rId94"/>
    <p:sldId id="2076138360" r:id="rId95"/>
    <p:sldId id="2076138336" r:id="rId96"/>
    <p:sldId id="2076138396" r:id="rId97"/>
    <p:sldId id="2076138393" r:id="rId98"/>
    <p:sldId id="2076138335" r:id="rId99"/>
    <p:sldId id="2076138395" r:id="rId100"/>
    <p:sldId id="2076138394" r:id="rId101"/>
    <p:sldId id="2076138397" r:id="rId102"/>
    <p:sldId id="2076138400" r:id="rId103"/>
    <p:sldId id="2449" r:id="rId104"/>
    <p:sldId id="2452" r:id="rId105"/>
    <p:sldId id="1387" r:id="rId106"/>
    <p:sldId id="1385" r:id="rId107"/>
    <p:sldId id="2076138305" r:id="rId108"/>
    <p:sldId id="2076138306" r:id="rId109"/>
    <p:sldId id="2076138270" r:id="rId110"/>
    <p:sldId id="2076138208" r:id="rId111"/>
    <p:sldId id="2076138271" r:id="rId112"/>
    <p:sldId id="2076138209" r:id="rId113"/>
    <p:sldId id="2076138236" r:id="rId114"/>
    <p:sldId id="2076138225" r:id="rId115"/>
    <p:sldId id="2076138226"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81"/>
            <p14:sldId id="2076138349"/>
            <p14:sldId id="2076137552"/>
            <p14:sldId id="2076137551"/>
            <p14:sldId id="2076138347"/>
            <p14:sldId id="2076138348"/>
            <p14:sldId id="2076138340"/>
            <p14:sldId id="2076138350"/>
            <p14:sldId id="2076138351"/>
            <p14:sldId id="2076138369"/>
            <p14:sldId id="2076138337"/>
            <p14:sldId id="2076138341"/>
            <p14:sldId id="2076138338"/>
            <p14:sldId id="2076138339"/>
            <p14:sldId id="2076138352"/>
            <p14:sldId id="2076138353"/>
            <p14:sldId id="2076138354"/>
            <p14:sldId id="2076138342"/>
            <p14:sldId id="2076138368"/>
            <p14:sldId id="2076137560"/>
            <p14:sldId id="2076137561"/>
            <p14:sldId id="2076137562"/>
            <p14:sldId id="2076137563"/>
            <p14:sldId id="2076138343"/>
            <p14:sldId id="2076138376"/>
            <p14:sldId id="2076138379"/>
            <p14:sldId id="2076138344"/>
            <p14:sldId id="2076138404"/>
            <p14:sldId id="2076138371"/>
            <p14:sldId id="2076138377"/>
            <p14:sldId id="2076138378"/>
            <p14:sldId id="2076138346"/>
            <p14:sldId id="2076138345"/>
            <p14:sldId id="2076138375"/>
            <p14:sldId id="2076138374"/>
            <p14:sldId id="287"/>
            <p14:sldId id="2076138373"/>
            <p14:sldId id="2076138401"/>
            <p14:sldId id="2076138402"/>
            <p14:sldId id="2076138403"/>
            <p14:sldId id="2076138331"/>
            <p14:sldId id="2076138357"/>
            <p14:sldId id="2076138332"/>
            <p14:sldId id="2076138355"/>
            <p14:sldId id="2076138358"/>
            <p14:sldId id="2076138356"/>
            <p14:sldId id="2076138362"/>
            <p14:sldId id="2076138359"/>
            <p14:sldId id="2076138363"/>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 id="1370"/>
            <p14:sldId id="2076138398"/>
            <p14:sldId id="2076137554"/>
            <p14:sldId id="268"/>
            <p14:sldId id="2076137555"/>
            <p14:sldId id="2076137556"/>
            <p14:sldId id="2076138334"/>
            <p14:sldId id="2076138361"/>
            <p14:sldId id="2076138372"/>
            <p14:sldId id="2076138360"/>
            <p14:sldId id="2076138336"/>
            <p14:sldId id="2076138396"/>
            <p14:sldId id="2076138393"/>
            <p14:sldId id="2076138335"/>
            <p14:sldId id="2076138395"/>
            <p14:sldId id="2076138394"/>
            <p14:sldId id="2076138397"/>
            <p14:sldId id="2076138400"/>
            <p14:sldId id="2449"/>
            <p14:sldId id="245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00543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19,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19,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19,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19,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19,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19,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19,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19,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19,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19,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19,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19,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78.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79.xml"/><Relationship Id="rId1" Type="http://schemas.openxmlformats.org/officeDocument/2006/relationships/slideLayout" Target="../slideLayouts/slideLayout36.xml"/><Relationship Id="rId4" Type="http://schemas.openxmlformats.org/officeDocument/2006/relationships/image" Target="../media/image187.png"/></Relationships>
</file>

<file path=ppt/slides/_rels/slide10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80.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image" Target="../media/image189.png"/><Relationship Id="rId1" Type="http://schemas.openxmlformats.org/officeDocument/2006/relationships/slideLayout" Target="../slideLayouts/slideLayout48.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7.sv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5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6.xml"/><Relationship Id="rId5" Type="http://schemas.openxmlformats.org/officeDocument/2006/relationships/image" Target="../media/image5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jpg"/><Relationship Id="rId1" Type="http://schemas.openxmlformats.org/officeDocument/2006/relationships/slideLayout" Target="../slideLayouts/slideLayout6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86.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8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s>
</file>

<file path=ppt/slides/_rels/slide8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153.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86.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67.xml"/><Relationship Id="rId5" Type="http://schemas.openxmlformats.org/officeDocument/2006/relationships/image" Target="../media/image185.svg"/><Relationship Id="rId4" Type="http://schemas.openxmlformats.org/officeDocument/2006/relationships/image" Target="../media/image18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a:ln w="3175">
                  <a:noFill/>
                </a:ln>
                <a:latin typeface="Segoe UI" panose="020B0502040204020203" pitchFamily="34" charset="0"/>
                <a:cs typeface="Segoe UI" panose="020B0502040204020203" pitchFamily="34" charset="0"/>
              </a:rPr>
              <a:t>Activities </a:t>
            </a:r>
            <a:r>
              <a:rPr lang="en-US" sz="1800" dirty="0">
                <a:ln w="3175">
                  <a:noFill/>
                </a:ln>
                <a:latin typeface="Segoe UI" panose="020B0502040204020203" pitchFamily="34" charset="0"/>
                <a:cs typeface="Segoe UI" panose="020B0502040204020203" pitchFamily="34" charset="0"/>
              </a:rPr>
              <a:t>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676173755"/>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Sentinel</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spTree>
    <p:extLst>
      <p:ext uri="{BB962C8B-B14F-4D97-AF65-F5344CB8AC3E}">
        <p14:creationId xmlns:p14="http://schemas.microsoft.com/office/powerpoint/2010/main" val="29031307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8592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 based data)</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7" y="1792769"/>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8099</TotalTime>
  <Words>8468</Words>
  <Application>Microsoft Office PowerPoint</Application>
  <PresentationFormat>Widescreen</PresentationFormat>
  <Paragraphs>1004</Paragraphs>
  <Slides>108</Slides>
  <Notes>80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108</vt:i4>
      </vt:variant>
    </vt:vector>
  </HeadingPairs>
  <TitlesOfParts>
    <vt:vector size="127" baseType="lpstr">
      <vt:lpstr>Arial</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Azure Sentinel</vt:lpstr>
      <vt:lpstr>Azure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Example: Splunk</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509</cp:revision>
  <dcterms:created xsi:type="dcterms:W3CDTF">2020-05-01T23:34:12Z</dcterms:created>
  <dcterms:modified xsi:type="dcterms:W3CDTF">2021-06-19T21:25:11Z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